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png" ContentType="image/png"/>
  <Override PartName="/ppt/media/image2.png" ContentType="image/png"/>
  <Override PartName="/ppt/media/image30.png" ContentType="image/png"/>
  <Override PartName="/ppt/media/image3.png" ContentType="image/png"/>
  <Override PartName="/ppt/media/image31.png" ContentType="image/png"/>
  <Override PartName="/ppt/media/image4.png" ContentType="image/png"/>
  <Override PartName="/ppt/media/image5.png" ContentType="image/png"/>
  <Override PartName="/ppt/media/image32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33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9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2C408B-96BB-4EFB-8114-0CA6872C81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6F3AAF-69F2-42FE-B0D6-957F70E011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61A446-03A6-4D0A-A028-03399ACBCED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F29BF4-2BB2-47E6-B676-24F092D942E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CFFE92-BACD-43DE-90EA-3168910C6E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3FBE054-3C9B-4225-9F13-2D855627E8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E3F21E-BDC1-4679-B7C5-DF991E365C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31A534-0B67-4888-9E8D-BE24CDAFB6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DF3DBF-8B38-4CF7-A97A-C7E9B9931A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A44282-953B-4044-8F5C-5025E3DE5B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379B1BD-6CC8-49F7-85BC-F89BEACFB2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41B320-10E8-4698-9203-11B94E8ED7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AD91E42-07E8-41DC-A126-F8BEFFAFBF1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371600" y="1172520"/>
            <a:ext cx="7315200" cy="4134600"/>
          </a:xfrm>
          <a:prstGeom prst="rect">
            <a:avLst/>
          </a:prstGeom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63160" y="763920"/>
            <a:ext cx="7052040" cy="403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73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-228600" y="-141120"/>
            <a:ext cx="10315080" cy="581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-24480"/>
            <a:ext cx="10058400" cy="563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6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-100440"/>
            <a:ext cx="9995040" cy="581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0" y="18720"/>
            <a:ext cx="10080000" cy="569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-100080" y="0"/>
            <a:ext cx="992988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-39960" y="0"/>
            <a:ext cx="98697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-18360"/>
            <a:ext cx="10157760" cy="568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8640" y="-66960"/>
            <a:ext cx="9592560" cy="555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228600"/>
            <a:ext cx="10058400" cy="525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1606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0" y="-70200"/>
            <a:ext cx="9829800" cy="560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716400" cy="550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73152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-96120" y="-57240"/>
            <a:ext cx="10154520" cy="580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-228600" y="0"/>
            <a:ext cx="1021248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13400" y="0"/>
            <a:ext cx="9716400" cy="552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9954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94320" y="0"/>
            <a:ext cx="9964080" cy="561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58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34080" y="176400"/>
            <a:ext cx="9478080" cy="538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56160" y="0"/>
            <a:ext cx="977364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61920" y="0"/>
            <a:ext cx="9821160" cy="573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75456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84960" y="0"/>
            <a:ext cx="1000152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94320" y="28440"/>
            <a:ext cx="9735480" cy="545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1371600" y="45360"/>
            <a:ext cx="68994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13680"/>
            <a:ext cx="10080000" cy="56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-7920"/>
            <a:ext cx="10080000" cy="571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840240" cy="559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-109080" y="0"/>
            <a:ext cx="10167480" cy="584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Application>LibreOffice/7.6.4.1$Windows_X86_64 LibreOffice_project/e19e193f88cd6c0525a17fb7a176ed8e6a3e2aa1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2023-12-16T09:32:42Z</dcterms:created>
  <dc:creator/>
  <dc:description/>
  <dc:language>en-US</dc:language>
  <cp:lastModifiedBy/>
  <dcterms:modified xsi:type="dcterms:W3CDTF">2023-12-16T12:38:55Z</dcterms:modified>
  <cp:revision>3</cp:revision>
  <dc:subject/>
  <dc:title/>
</cp:coreProperties>
</file>